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satOff val="-5186"/>
              <a:lumOff val="-1238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satOff val="-5186"/>
              <a:lumOff val="-2840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chemeClr val="accent2">
            <a:satOff val="44164"/>
            <a:lumOff val="14231"/>
          </a:schemeClr>
        </a:fontRef>
        <a:schemeClr val="accent2">
          <a:satOff val="44164"/>
          <a:lumOff val="1423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8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31900" y="6032500"/>
            <a:ext cx="21907500" cy="3124200"/>
          </a:xfrm>
          <a:prstGeom prst="rect">
            <a:avLst/>
          </a:prstGeom>
        </p:spPr>
        <p:txBody>
          <a:bodyPr/>
          <a:lstStyle>
            <a:lvl1pPr>
              <a:defRPr sz="8600" spc="1375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31900" y="4775200"/>
            <a:ext cx="21907500" cy="1244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Image"/>
          <p:cNvSpPr>
            <a:spLocks noGrp="1"/>
          </p:cNvSpPr>
          <p:nvPr>
            <p:ph type="pic" sz="half" idx="21"/>
          </p:nvPr>
        </p:nvSpPr>
        <p:spPr>
          <a:xfrm>
            <a:off x="11907501" y="5275274"/>
            <a:ext cx="12700001" cy="8781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4" name="143918632_1620x1622.jpeg"/>
          <p:cNvSpPr>
            <a:spLocks noGrp="1"/>
          </p:cNvSpPr>
          <p:nvPr>
            <p:ph type="pic" idx="22"/>
          </p:nvPr>
        </p:nvSpPr>
        <p:spPr>
          <a:xfrm>
            <a:off x="12192000" y="-2387600"/>
            <a:ext cx="12192000" cy="122070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5" name="Image"/>
          <p:cNvSpPr>
            <a:spLocks noGrp="1"/>
          </p:cNvSpPr>
          <p:nvPr>
            <p:ph type="pic" idx="23"/>
          </p:nvPr>
        </p:nvSpPr>
        <p:spPr>
          <a:xfrm>
            <a:off x="-114300" y="-139700"/>
            <a:ext cx="12458700" cy="1400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74900" y="8991600"/>
            <a:ext cx="19621500" cy="6604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74900" y="5999360"/>
            <a:ext cx="19621500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74900" y="4165600"/>
            <a:ext cx="19621500" cy="660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13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74900" y="1917700"/>
            <a:ext cx="19621500" cy="965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14" name="Image"/>
          <p:cNvSpPr>
            <a:spLocks noGrp="1"/>
          </p:cNvSpPr>
          <p:nvPr>
            <p:ph type="pic" idx="23"/>
          </p:nvPr>
        </p:nvSpPr>
        <p:spPr>
          <a:xfrm>
            <a:off x="-76200" y="3950692"/>
            <a:ext cx="24536400" cy="1336319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mage"/>
          <p:cNvSpPr>
            <a:spLocks noGrp="1"/>
          </p:cNvSpPr>
          <p:nvPr>
            <p:ph type="pic" idx="21"/>
          </p:nvPr>
        </p:nvSpPr>
        <p:spPr>
          <a:xfrm>
            <a:off x="0" y="-1587500"/>
            <a:ext cx="24383997" cy="168597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0" y="-1587500"/>
            <a:ext cx="24383997" cy="168597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/>
          <a:lstStyle>
            <a:lvl1pPr>
              <a:defRPr sz="8600" spc="1375"/>
            </a:lvl1pPr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Image"/>
          <p:cNvSpPr>
            <a:spLocks noGrp="1"/>
          </p:cNvSpPr>
          <p:nvPr>
            <p:ph type="pic" idx="21"/>
          </p:nvPr>
        </p:nvSpPr>
        <p:spPr>
          <a:xfrm>
            <a:off x="0" y="2680692"/>
            <a:ext cx="24434800" cy="1330786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/>
          <a:lstStyle>
            <a:lvl1pPr>
              <a:defRPr sz="8600" spc="1375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3200" cap="all" spc="512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1231900" y="5295900"/>
            <a:ext cx="21907500" cy="3124200"/>
          </a:xfrm>
          <a:prstGeom prst="rect">
            <a:avLst/>
          </a:prstGeom>
        </p:spPr>
        <p:txBody>
          <a:bodyPr anchor="ctr"/>
          <a:lstStyle>
            <a:lvl1pPr>
              <a:defRPr sz="8600" spc="1375"/>
            </a:lvl1pPr>
          </a:lstStyle>
          <a:p>
            <a:r>
              <a:t>Title Text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Image"/>
          <p:cNvSpPr>
            <a:spLocks noGrp="1"/>
          </p:cNvSpPr>
          <p:nvPr>
            <p:ph type="pic" idx="21"/>
          </p:nvPr>
        </p:nvSpPr>
        <p:spPr>
          <a:xfrm>
            <a:off x="11299229" y="-38100"/>
            <a:ext cx="13756503" cy="1377348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1028700" y="6057900"/>
            <a:ext cx="10147300" cy="4191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8700" y="4813300"/>
            <a:ext cx="10147300" cy="1244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3200" cap="all" spc="512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Image"/>
          <p:cNvSpPr>
            <a:spLocks noGrp="1"/>
          </p:cNvSpPr>
          <p:nvPr>
            <p:ph type="pic" idx="21"/>
          </p:nvPr>
        </p:nvSpPr>
        <p:spPr>
          <a:xfrm>
            <a:off x="11303000" y="-38100"/>
            <a:ext cx="13756502" cy="1377348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xfrm>
            <a:off x="1244600" y="863600"/>
            <a:ext cx="9525000" cy="26035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44600" y="3962400"/>
            <a:ext cx="9525000" cy="8521700"/>
          </a:xfrm>
          <a:prstGeom prst="rect">
            <a:avLst/>
          </a:prstGeom>
        </p:spPr>
        <p:txBody>
          <a:bodyPr/>
          <a:lstStyle>
            <a:lvl1pPr marL="546100" indent="-546100">
              <a:spcBef>
                <a:spcPts val="4500"/>
              </a:spcBef>
              <a:defRPr sz="4200"/>
            </a:lvl1pPr>
            <a:lvl2pPr marL="1092200" indent="-546100">
              <a:spcBef>
                <a:spcPts val="4500"/>
              </a:spcBef>
              <a:defRPr sz="4200"/>
            </a:lvl2pPr>
            <a:lvl3pPr marL="1638300" indent="-546100">
              <a:spcBef>
                <a:spcPts val="4500"/>
              </a:spcBef>
              <a:defRPr sz="4200"/>
            </a:lvl3pPr>
            <a:lvl4pPr marL="2184400" indent="-546100">
              <a:spcBef>
                <a:spcPts val="4500"/>
              </a:spcBef>
              <a:defRPr sz="4200"/>
            </a:lvl4pPr>
            <a:lvl5pPr marL="2730500" indent="-546100">
              <a:spcBef>
                <a:spcPts val="4500"/>
              </a:spcBef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1231900" y="2133600"/>
            <a:ext cx="21907500" cy="94488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231900" y="863600"/>
            <a:ext cx="21907500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31900" y="2844800"/>
            <a:ext cx="21907500" cy="944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0793" y="13049250"/>
            <a:ext cx="431293" cy="5207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all" spc="992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5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Moose Jaw Soccer Association return to play plan"/>
          <p:cNvSpPr txBox="1">
            <a:spLocks noGrp="1"/>
          </p:cNvSpPr>
          <p:nvPr>
            <p:ph type="ctrTitle"/>
          </p:nvPr>
        </p:nvSpPr>
        <p:spPr>
          <a:xfrm>
            <a:off x="1238250" y="6032500"/>
            <a:ext cx="21907500" cy="31242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84225">
              <a:defRPr sz="8169" spc="1307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Moose Jaw Soccer Association return to play plan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ovid-19 positive test action pla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Covid-19 positive test action plan</a:t>
            </a:r>
          </a:p>
        </p:txBody>
      </p:sp>
      <p:sp>
        <p:nvSpPr>
          <p:cNvPr id="166" name="Technical Director/Executive Director (TD/ED) and the Chairman will be the point people for all communications in the event of player exposure, the Vice Chairman will take the lead if TD/ED and chairman are unavailable…"/>
          <p:cNvSpPr txBox="1">
            <a:spLocks noGrp="1"/>
          </p:cNvSpPr>
          <p:nvPr>
            <p:ph type="body" idx="1"/>
          </p:nvPr>
        </p:nvSpPr>
        <p:spPr>
          <a:xfrm>
            <a:off x="1238250" y="2844800"/>
            <a:ext cx="21907500" cy="9448800"/>
          </a:xfrm>
          <a:prstGeom prst="rect">
            <a:avLst/>
          </a:prstGeom>
        </p:spPr>
        <p:txBody>
          <a:bodyPr/>
          <a:lstStyle/>
          <a:p>
            <a:pPr marL="596900" indent="-596900" defTabSz="775969">
              <a:spcBef>
                <a:spcPts val="5500"/>
              </a:spcBef>
              <a:defRPr sz="4700"/>
            </a:pPr>
            <a:r>
              <a:rPr lang="en-CA" dirty="0"/>
              <a:t>The Executive &amp; Technical Director </a:t>
            </a:r>
            <a:r>
              <a:rPr dirty="0"/>
              <a:t>(</a:t>
            </a:r>
            <a:r>
              <a:rPr lang="en-CA" dirty="0"/>
              <a:t>ED/</a:t>
            </a:r>
            <a:r>
              <a:rPr dirty="0"/>
              <a:t>TD) and the Chairman will be the point people for all communications in the event of player exposure, the Vice Chairman will take the lead if</a:t>
            </a:r>
            <a:r>
              <a:rPr lang="en-CA" dirty="0"/>
              <a:t> the ED/TD </a:t>
            </a:r>
            <a:r>
              <a:rPr dirty="0"/>
              <a:t>and </a:t>
            </a:r>
            <a:r>
              <a:rPr lang="en-CA" dirty="0"/>
              <a:t>C</a:t>
            </a:r>
            <a:r>
              <a:rPr dirty="0" err="1"/>
              <a:t>hairman</a:t>
            </a:r>
            <a:r>
              <a:rPr dirty="0"/>
              <a:t> are unavailable</a:t>
            </a:r>
            <a:r>
              <a:rPr lang="en-CA" dirty="0"/>
              <a:t>.</a:t>
            </a:r>
            <a:endParaRPr dirty="0"/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dirty="0"/>
              <a:t>If a player or family member of the player has a positive test they must </a:t>
            </a:r>
            <a:r>
              <a:rPr lang="en-CA" dirty="0"/>
              <a:t>m,</a:t>
            </a:r>
            <a:r>
              <a:rPr dirty="0" err="1"/>
              <a:t>otify</a:t>
            </a:r>
            <a:r>
              <a:rPr dirty="0"/>
              <a:t> the </a:t>
            </a:r>
            <a:r>
              <a:rPr lang="en-CA" dirty="0"/>
              <a:t>ED/TD</a:t>
            </a:r>
            <a:r>
              <a:rPr dirty="0"/>
              <a:t> and Chairman immediately via email</a:t>
            </a:r>
            <a:r>
              <a:rPr lang="en-CA" dirty="0"/>
              <a:t>.</a:t>
            </a:r>
            <a:endParaRPr dirty="0"/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dirty="0"/>
              <a:t>Board members will assist with phone calls to all members of that training group</a:t>
            </a:r>
            <a:r>
              <a:rPr lang="en-CA" dirty="0"/>
              <a:t>.</a:t>
            </a:r>
            <a:endParaRPr dirty="0"/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lang="en-CA" dirty="0"/>
              <a:t>The club will then contact all of the relevant governing bodies regarding a Positive Test.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ovid-19 positive test action pla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Covid-19 positive test action plan</a:t>
            </a:r>
          </a:p>
        </p:txBody>
      </p:sp>
      <p:sp>
        <p:nvSpPr>
          <p:cNvPr id="169" name="Players from the training group should a health official and follow Saskatchewan guidelines for self-quarantin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Players from the training group should a health official and follow Saskatchewan guidelines for self-</a:t>
            </a:r>
            <a:r>
              <a:rPr lang="en-CA" dirty="0"/>
              <a:t>monitoring.</a:t>
            </a:r>
            <a:endParaRPr dirty="0"/>
          </a:p>
          <a:p>
            <a:r>
              <a:rPr dirty="0"/>
              <a:t>The player with a positive test or has been exposed may not return to training for 14 days and must provide documentation from health official that they are cleared to return to play.</a:t>
            </a:r>
          </a:p>
          <a:p>
            <a:r>
              <a:rPr dirty="0"/>
              <a:t>The players from that group will not be allowed to return to training for 14 days and cannot be displaying any symptoms or be sick when they return to training</a:t>
            </a:r>
            <a:r>
              <a:rPr lang="en-CA" dirty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ontac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Contacts </a:t>
            </a:r>
          </a:p>
        </p:txBody>
      </p:sp>
      <p:sp>
        <p:nvSpPr>
          <p:cNvPr id="175" name="Technical Director / Executive Director : Jordan Jeffer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CA" dirty="0"/>
              <a:t>Executive &amp; Technical Director</a:t>
            </a:r>
            <a:r>
              <a:rPr dirty="0"/>
              <a:t>: Jordan Jeffery</a:t>
            </a:r>
          </a:p>
          <a:p>
            <a:pPr marL="1803400" lvl="2" indent="-533400">
              <a:spcBef>
                <a:spcPts val="4500"/>
              </a:spcBef>
              <a:defRPr sz="4200"/>
            </a:pPr>
            <a:r>
              <a:rPr dirty="0"/>
              <a:t>moosejawsoccer@gmail.com</a:t>
            </a:r>
          </a:p>
          <a:p>
            <a:r>
              <a:rPr dirty="0"/>
              <a:t>Chairman : James Booth</a:t>
            </a:r>
          </a:p>
          <a:p>
            <a:pPr marL="1803400" lvl="2" indent="-533400">
              <a:spcBef>
                <a:spcPts val="4500"/>
              </a:spcBef>
              <a:defRPr sz="4200"/>
            </a:pPr>
            <a:r>
              <a:rPr dirty="0"/>
              <a:t>chairman.mjsa@gmail.com</a:t>
            </a:r>
          </a:p>
          <a:p>
            <a:r>
              <a:rPr lang="en-US" dirty="0"/>
              <a:t>Vice-Chairman : Mike Armstrong</a:t>
            </a:r>
          </a:p>
          <a:p>
            <a:pPr marL="1803400" lvl="2" indent="-533400">
              <a:spcBef>
                <a:spcPts val="4500"/>
              </a:spcBef>
              <a:defRPr sz="4200"/>
            </a:pPr>
            <a:r>
              <a:rPr lang="en-US" dirty="0"/>
              <a:t>vicechair.mjsa@gmail.com </a:t>
            </a:r>
          </a:p>
          <a:p>
            <a:endParaRPr lang="en-CA" dirty="0"/>
          </a:p>
          <a:p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Purpose</a:t>
            </a:r>
          </a:p>
        </p:txBody>
      </p:sp>
      <p:sp>
        <p:nvSpPr>
          <p:cNvPr id="142" name="This plan is designed to safely and gradually return our players to training while reducing infection risk in the setting of the ongoing COVID-19 pandemic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This plan is designed to safely and gradually return our players to training while reducing infection risk in the setting of the ongoing COVID-19 pandemic.</a:t>
            </a:r>
          </a:p>
          <a:p>
            <a:r>
              <a:rPr dirty="0"/>
              <a:t>This plan has been developed based on guidelines by Canada Soccer, Saskatchewan Soccer Association, Saskatchewan Government, and the Saskatchewan Health Authority</a:t>
            </a:r>
          </a:p>
          <a:p>
            <a:r>
              <a:rPr dirty="0"/>
              <a:t>Moose Jaw Soccer Association will evolve and update this plan as</a:t>
            </a:r>
            <a:r>
              <a:rPr lang="en-CA" dirty="0"/>
              <a:t> changes and modifications are decided by the relevant governing bodies.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tart of sessio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Start of sessions</a:t>
            </a:r>
          </a:p>
        </p:txBody>
      </p:sp>
      <p:sp>
        <p:nvSpPr>
          <p:cNvPr id="145" name="Prior to training parents should take players temperature at hom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Prior to training parents should take players temperature at home</a:t>
            </a:r>
          </a:p>
          <a:p>
            <a:pPr marL="1803400" lvl="2" indent="-533400">
              <a:spcBef>
                <a:spcPts val="4500"/>
              </a:spcBef>
              <a:defRPr sz="3000"/>
            </a:pPr>
            <a:r>
              <a:rPr dirty="0"/>
              <a:t>The player should not train if they have a fever, which is a temperature &gt; 37.5 degrees C</a:t>
            </a:r>
          </a:p>
          <a:p>
            <a:pPr marL="889000" indent="-889000"/>
            <a:r>
              <a:rPr dirty="0"/>
              <a:t>Players are </a:t>
            </a:r>
            <a:r>
              <a:rPr lang="en-CA" b="1"/>
              <a:t>NOT</a:t>
            </a:r>
            <a:r>
              <a:t> </a:t>
            </a:r>
            <a:r>
              <a:rPr dirty="0"/>
              <a:t>to arrive more than 1</a:t>
            </a:r>
            <a:r>
              <a:rPr lang="en-CA" dirty="0"/>
              <a:t>0</a:t>
            </a:r>
            <a:r>
              <a:rPr dirty="0"/>
              <a:t> minutes before the session starts </a:t>
            </a:r>
          </a:p>
          <a:p>
            <a:pPr marL="889000" indent="-889000"/>
            <a:r>
              <a:rPr dirty="0"/>
              <a:t>Parents are to </a:t>
            </a:r>
            <a:r>
              <a:rPr lang="en-CA" dirty="0"/>
              <a:t>drop off their child(ren) and not enter the facility. Players will be met by coaches inside.</a:t>
            </a:r>
            <a:endParaRPr dirty="0"/>
          </a:p>
          <a:p>
            <a:pPr marL="889000" indent="-889000"/>
            <a:r>
              <a:rPr dirty="0"/>
              <a:t>On field Personnel are limited to 25 players and 5 coaches maximum</a:t>
            </a:r>
          </a:p>
          <a:p>
            <a:pPr marL="889000" indent="-889000"/>
            <a:r>
              <a:rPr dirty="0"/>
              <a:t>Parents should remind </a:t>
            </a:r>
            <a:r>
              <a:rPr lang="en-CA" dirty="0"/>
              <a:t>c</a:t>
            </a:r>
            <a:r>
              <a:rPr dirty="0" err="1"/>
              <a:t>hild</a:t>
            </a:r>
            <a:r>
              <a:rPr dirty="0"/>
              <a:t>(ren)</a:t>
            </a:r>
            <a:r>
              <a:rPr lang="en-CA" dirty="0"/>
              <a:t> to sanitize their hands upon entry to the facility.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tart of Ses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Start of Session</a:t>
            </a:r>
          </a:p>
        </p:txBody>
      </p:sp>
      <p:sp>
        <p:nvSpPr>
          <p:cNvPr id="148" name="Masks can be purchased through the club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12700" tIns="12700" rIns="12700" bIns="12700"/>
          <a:lstStyle/>
          <a:p>
            <a:pPr marL="514350" indent="-514350" defTabSz="668655">
              <a:spcBef>
                <a:spcPts val="4700"/>
              </a:spcBef>
              <a:defRPr sz="4050"/>
            </a:pPr>
            <a:r>
              <a:rPr dirty="0"/>
              <a:t>Masks can </a:t>
            </a:r>
            <a:r>
              <a:rPr lang="en-CA" dirty="0"/>
              <a:t>be worn at a player/coaches discretion.</a:t>
            </a:r>
            <a:endParaRPr dirty="0"/>
          </a:p>
          <a:p>
            <a:pPr marL="514350" indent="-514350" defTabSz="668655">
              <a:spcBef>
                <a:spcPts val="4700"/>
              </a:spcBef>
              <a:defRPr sz="4050"/>
            </a:pPr>
            <a:r>
              <a:rPr dirty="0"/>
              <a:t>Coaches </a:t>
            </a:r>
            <a:r>
              <a:rPr lang="en-CA" dirty="0"/>
              <a:t>must sanitize their hands upon entry to the facility.</a:t>
            </a:r>
            <a:endParaRPr dirty="0"/>
          </a:p>
          <a:p>
            <a:pPr marL="514350" indent="-514350" defTabSz="668655">
              <a:spcBef>
                <a:spcPts val="4700"/>
              </a:spcBef>
              <a:defRPr sz="4050"/>
            </a:pPr>
            <a:r>
              <a:rPr dirty="0"/>
              <a:t>Parents are to bring masks and extra hand sanitizer</a:t>
            </a:r>
          </a:p>
          <a:p>
            <a:pPr marL="514350" indent="-514350" defTabSz="668655">
              <a:spcBef>
                <a:spcPts val="4700"/>
              </a:spcBef>
              <a:defRPr sz="4050"/>
            </a:pPr>
            <a:r>
              <a:rPr dirty="0"/>
              <a:t>Prior to </a:t>
            </a:r>
            <a:r>
              <a:rPr lang="en-CA" dirty="0"/>
              <a:t>leaving a household, a parent must make sure their child(ren) do not answer ‘yes’ to the following three questions, if they do – they are not to enter the facility:</a:t>
            </a:r>
            <a:endParaRPr dirty="0"/>
          </a:p>
          <a:p>
            <a:pPr marL="1460753" lvl="2" indent="-432054" defTabSz="750951">
              <a:spcBef>
                <a:spcPts val="3600"/>
              </a:spcBef>
              <a:defRPr sz="2430"/>
            </a:pPr>
            <a:r>
              <a:rPr dirty="0"/>
              <a:t>The player has not had any close contact with a sick individual or anyone with confirmed case of COVID-19</a:t>
            </a:r>
          </a:p>
          <a:p>
            <a:pPr marL="1460753" lvl="2" indent="-432054" defTabSz="750951">
              <a:spcBef>
                <a:spcPts val="3600"/>
              </a:spcBef>
              <a:defRPr sz="2430"/>
            </a:pPr>
            <a:r>
              <a:rPr dirty="0"/>
              <a:t>The player has not had a documented case of COVID-19 in the last 14 days</a:t>
            </a:r>
          </a:p>
          <a:p>
            <a:pPr marL="1460753" lvl="2" indent="-432054" defTabSz="750951">
              <a:spcBef>
                <a:spcPts val="3600"/>
              </a:spcBef>
              <a:defRPr sz="2430"/>
            </a:pPr>
            <a:r>
              <a:rPr dirty="0"/>
              <a:t>The player is not currently demonstrating or suffering from any ill symptoms</a:t>
            </a:r>
          </a:p>
          <a:p>
            <a:pPr marL="720090" indent="-720090" defTabSz="668655">
              <a:spcBef>
                <a:spcPts val="4700"/>
              </a:spcBef>
              <a:defRPr sz="4050"/>
            </a:pPr>
            <a:r>
              <a:rPr dirty="0"/>
              <a:t>Any player demonstrating symptoms of illness at any point will be removed from training and should seek medical attention</a:t>
            </a:r>
            <a:r>
              <a:rPr lang="en-CA" dirty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During Ses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During Session</a:t>
            </a:r>
          </a:p>
        </p:txBody>
      </p:sp>
      <p:sp>
        <p:nvSpPr>
          <p:cNvPr id="151" name="Should a player leave the field for any reason they will need to use hand sanitizer before returning…"/>
          <p:cNvSpPr txBox="1">
            <a:spLocks noGrp="1"/>
          </p:cNvSpPr>
          <p:nvPr>
            <p:ph type="body" idx="1"/>
          </p:nvPr>
        </p:nvSpPr>
        <p:spPr>
          <a:xfrm>
            <a:off x="1238250" y="2844800"/>
            <a:ext cx="21907500" cy="9448800"/>
          </a:xfrm>
          <a:prstGeom prst="rect">
            <a:avLst/>
          </a:prstGeom>
        </p:spPr>
        <p:txBody>
          <a:bodyPr/>
          <a:lstStyle/>
          <a:p>
            <a:pPr marL="596900" indent="-596900" defTabSz="775969">
              <a:spcBef>
                <a:spcPts val="5500"/>
              </a:spcBef>
              <a:defRPr sz="4700"/>
            </a:pPr>
            <a:r>
              <a:rPr lang="en-US" dirty="0"/>
              <a:t>Players are to bring any bags </a:t>
            </a:r>
            <a:r>
              <a:rPr lang="en-US" dirty="0" err="1"/>
              <a:t>etc</a:t>
            </a:r>
            <a:r>
              <a:rPr lang="en-US" dirty="0"/>
              <a:t> to the field and place them on the side, six feet from the nearest players equipment.</a:t>
            </a:r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lang="en-US" dirty="0"/>
              <a:t>Coaches will ensure players social distance where possible.</a:t>
            </a:r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lang="en-US" dirty="0"/>
              <a:t>Players designated their own area for breaks, there will be no sharing of drinks.</a:t>
            </a:r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dirty="0"/>
              <a:t>Any symptoms and the player will be removed from training</a:t>
            </a:r>
          </a:p>
          <a:p>
            <a:pPr marL="596900" indent="-596900" defTabSz="775969">
              <a:spcBef>
                <a:spcPts val="5500"/>
              </a:spcBef>
              <a:defRPr sz="4700"/>
            </a:pPr>
            <a:r>
              <a:rPr dirty="0"/>
              <a:t>Training groups will not exceed 25 players and 5 coaches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uring session"/>
          <p:cNvSpPr txBox="1">
            <a:spLocks noGrp="1"/>
          </p:cNvSpPr>
          <p:nvPr>
            <p:ph type="title"/>
          </p:nvPr>
        </p:nvSpPr>
        <p:spPr>
          <a:xfrm>
            <a:off x="1238250" y="863600"/>
            <a:ext cx="21907500" cy="2006600"/>
          </a:xfrm>
          <a:prstGeom prst="rect">
            <a:avLst/>
          </a:prstGeom>
        </p:spPr>
        <p:txBody>
          <a:bodyPr/>
          <a:lstStyle/>
          <a:p>
            <a:r>
              <a:t>During session</a:t>
            </a:r>
          </a:p>
        </p:txBody>
      </p:sp>
      <p:sp>
        <p:nvSpPr>
          <p:cNvPr id="154" name="Players should avoid all physical contact with each other, including celebration, handshakes, high fives, etc.…"/>
          <p:cNvSpPr txBox="1">
            <a:spLocks noGrp="1"/>
          </p:cNvSpPr>
          <p:nvPr>
            <p:ph type="body" idx="1"/>
          </p:nvPr>
        </p:nvSpPr>
        <p:spPr>
          <a:xfrm>
            <a:off x="1238250" y="2844800"/>
            <a:ext cx="21907500" cy="9448800"/>
          </a:xfrm>
          <a:prstGeom prst="rect">
            <a:avLst/>
          </a:prstGeom>
        </p:spPr>
        <p:txBody>
          <a:bodyPr/>
          <a:lstStyle/>
          <a:p>
            <a:r>
              <a:t>Players should avoid all physical contact with each other, including celebration, handshakes, high fives, etc.</a:t>
            </a:r>
          </a:p>
          <a:p>
            <a:r>
              <a:t>All coaches and players must maintain a social distance of at least 6 feet to reduce the risk of disease transmission</a:t>
            </a:r>
          </a:p>
          <a:p>
            <a:r>
              <a:t>Training groups will not exceed 25 players and 5 coaches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uring Sessions Equip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During Sessions Equipment</a:t>
            </a:r>
          </a:p>
        </p:txBody>
      </p:sp>
      <p:sp>
        <p:nvSpPr>
          <p:cNvPr id="157" name="During breaks players are to go to designated field side areas so as not to touch the same surfa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95300" indent="-495300" defTabSz="643889">
              <a:spcBef>
                <a:spcPts val="4600"/>
              </a:spcBef>
              <a:defRPr sz="3900"/>
            </a:pPr>
            <a:r>
              <a:rPr dirty="0"/>
              <a:t>During breaks players are to go to designated field side areas so as not to touch the same surface</a:t>
            </a:r>
          </a:p>
          <a:p>
            <a:pPr marL="495300" indent="-495300" defTabSz="643889">
              <a:spcBef>
                <a:spcPts val="4600"/>
              </a:spcBef>
              <a:defRPr sz="3900"/>
            </a:pPr>
            <a:r>
              <a:rPr dirty="0"/>
              <a:t>Players should </a:t>
            </a:r>
            <a:r>
              <a:rPr lang="en-CA" dirty="0"/>
              <a:t>if possible bring the following:</a:t>
            </a:r>
            <a:endParaRPr dirty="0"/>
          </a:p>
          <a:p>
            <a:pPr marL="1406651" lvl="2" indent="-416051" defTabSz="643889">
              <a:spcBef>
                <a:spcPts val="3500"/>
              </a:spcBef>
              <a:defRPr sz="2340"/>
            </a:pPr>
            <a:r>
              <a:rPr lang="en-US" dirty="0"/>
              <a:t>Ball (required size for age group)</a:t>
            </a:r>
          </a:p>
          <a:p>
            <a:pPr marL="1406651" lvl="2" indent="-416051" defTabSz="643889">
              <a:spcBef>
                <a:spcPts val="3500"/>
              </a:spcBef>
              <a:defRPr sz="2340"/>
            </a:pPr>
            <a:r>
              <a:rPr lang="en-US" dirty="0"/>
              <a:t>Drink  (Water) – Yara Centre refill and fountains are unavailable to public.</a:t>
            </a:r>
          </a:p>
          <a:p>
            <a:pPr marL="1406651" lvl="2" indent="-416051" defTabSz="643889">
              <a:spcBef>
                <a:spcPts val="3500"/>
              </a:spcBef>
              <a:defRPr sz="2340"/>
            </a:pPr>
            <a:r>
              <a:rPr lang="en-US" dirty="0"/>
              <a:t>Hand Sanitizer</a:t>
            </a:r>
          </a:p>
          <a:p>
            <a:pPr marL="1406651" lvl="2" indent="-416051" defTabSz="643889">
              <a:spcBef>
                <a:spcPts val="3500"/>
              </a:spcBef>
              <a:defRPr sz="2340"/>
            </a:pPr>
            <a:r>
              <a:rPr lang="en-US" dirty="0"/>
              <a:t>Training Shirts (MJFC Program Only).</a:t>
            </a:r>
          </a:p>
          <a:p>
            <a:pPr marL="693419" indent="-693419" defTabSz="643889">
              <a:spcBef>
                <a:spcPts val="4600"/>
              </a:spcBef>
              <a:defRPr sz="3900"/>
            </a:pPr>
            <a:r>
              <a:rPr dirty="0"/>
              <a:t>Group equipment should be handled by </a:t>
            </a:r>
            <a:r>
              <a:rPr lang="en-CA" dirty="0"/>
              <a:t>one person at a time, and sanitized after each return to the storage cupboard.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uring Sessions activit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During Sessions activity</a:t>
            </a:r>
          </a:p>
        </p:txBody>
      </p:sp>
      <p:sp>
        <p:nvSpPr>
          <p:cNvPr id="160" name="Players may do individual exercises (one player, one ball), group exercises (passing progressions with a partner or small group), or fitness excercis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CA" dirty="0"/>
              <a:t>Players must NOT use their head on the ball.</a:t>
            </a:r>
          </a:p>
          <a:p>
            <a:r>
              <a:rPr lang="en-CA" dirty="0"/>
              <a:t>Players must NOT take a ‘throw in’ with their hands, it should be passed in with their feet.</a:t>
            </a:r>
          </a:p>
          <a:p>
            <a:r>
              <a:rPr lang="en-CA" dirty="0"/>
              <a:t>Goalkeepers must NOT spit in their gloves.</a:t>
            </a:r>
          </a:p>
          <a:p>
            <a:r>
              <a:rPr lang="en-CA" dirty="0"/>
              <a:t>Sessions must end 5 minutes before the booking </a:t>
            </a:r>
            <a:r>
              <a:rPr lang="en-CA"/>
              <a:t>is finished.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ost ses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post session</a:t>
            </a:r>
          </a:p>
        </p:txBody>
      </p:sp>
      <p:sp>
        <p:nvSpPr>
          <p:cNvPr id="163" name="Players will exit the field while still maintaining social distanc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Players will exit the field </a:t>
            </a:r>
            <a:r>
              <a:rPr lang="en-CA" dirty="0"/>
              <a:t>via the exit posted in the schedule of their relevant group.</a:t>
            </a:r>
            <a:endParaRPr dirty="0"/>
          </a:p>
          <a:p>
            <a:r>
              <a:rPr dirty="0"/>
              <a:t>Parents are </a:t>
            </a:r>
            <a:r>
              <a:rPr lang="en-CA" dirty="0"/>
              <a:t>NOT to enter the facility to meet their child(ren).</a:t>
            </a:r>
            <a:endParaRPr dirty="0"/>
          </a:p>
          <a:p>
            <a:r>
              <a:rPr dirty="0"/>
              <a:t>All </a:t>
            </a:r>
            <a:r>
              <a:rPr lang="en-CA" dirty="0"/>
              <a:t>items MUST be picked up by the end of a session.</a:t>
            </a:r>
            <a:endParaRPr dirty="0"/>
          </a:p>
          <a:p>
            <a:r>
              <a:rPr dirty="0"/>
              <a:t>Players should go directly home to shower or bathe after training</a:t>
            </a:r>
            <a:r>
              <a:rPr lang="en-CA" dirty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all" spc="512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all" spc="512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874</Words>
  <Application>Microsoft Office PowerPoint</Application>
  <PresentationFormat>Custom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Avenir Book</vt:lpstr>
      <vt:lpstr>Avenir Light</vt:lpstr>
      <vt:lpstr>Helvetica Neue</vt:lpstr>
      <vt:lpstr>Times Roman</vt:lpstr>
      <vt:lpstr>New_Template1</vt:lpstr>
      <vt:lpstr>Moose Jaw Soccer Association return to play plan</vt:lpstr>
      <vt:lpstr>Purpose</vt:lpstr>
      <vt:lpstr>Start of sessions</vt:lpstr>
      <vt:lpstr>Start of Session</vt:lpstr>
      <vt:lpstr>During Session</vt:lpstr>
      <vt:lpstr>During session</vt:lpstr>
      <vt:lpstr>During Sessions Equipment</vt:lpstr>
      <vt:lpstr>During Sessions activity</vt:lpstr>
      <vt:lpstr>post session</vt:lpstr>
      <vt:lpstr>Covid-19 positive test action plan</vt:lpstr>
      <vt:lpstr>Covid-19 positive test action plan</vt:lpstr>
      <vt:lpstr>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Moose Jaw Soccer Association return to play plan</dc:title>
  <dc:creator>Jordan Jeffery</dc:creator>
  <cp:lastModifiedBy>Jordan Jeffery</cp:lastModifiedBy>
  <cp:revision>3</cp:revision>
  <dcterms:modified xsi:type="dcterms:W3CDTF">2020-11-02T04:39:48Z</dcterms:modified>
</cp:coreProperties>
</file>